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68955-A155-4F68-8411-B9CCAE76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6324D-F8EE-402C-AFC4-2757241D3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194D62-DF63-47F0-9BBB-1A565158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E9811-D861-4DF1-8B0D-5699208D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FDFBFC-0E3A-49CD-8ADE-C17F14FF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5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E8125F-2F90-4110-94CD-9D2BAA6B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C0A37B-C1F3-437A-AC2E-EF1192A35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873BC4-98F8-4DE5-B965-0787A78C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639C7C-68D3-4525-B52E-9AAD3C5C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DA613-0E0A-4D7B-B08A-523507A2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6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CC919C-F147-4810-A3C2-DAD695275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37A9B3-2267-441F-BA12-4C539A26F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800F6-0AC5-41B2-9720-9C163875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99B5E1-3593-440F-B586-5D1E55F5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D07C1-9840-4DB4-B97C-4EBF7BFF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06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9149F-AA1D-47E2-83E0-71CE3E77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03FA-B5C0-4384-8FAD-7CF1DC22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DB6A64-99DE-48FF-BA7D-4DCEC0B5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C61282-411E-416F-B18F-689D05B8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31690E-A6A7-4552-9722-DB5E0CE0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30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03572-BDF8-468A-AC95-11089AE9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141ED6-9B7B-4B9D-B265-F043D21F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45C010-76D7-49A1-A08C-AED8912E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A2624-ADC3-41AF-ACA0-E73A3DFB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19CDB3-C727-485B-9CEA-87C27F51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0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6D147-7729-49E0-8A64-EDE594CB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133C0-6382-45FA-A119-CD9AEF79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24D3C7-D149-4FCC-B0FC-B9BE22D21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047EF4-E6BA-486F-A361-AF563B2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F195EC-8469-4997-8697-AB5F75F7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937DC4-A373-4117-B047-DEE7C505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11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14D5F-453F-4EEA-8608-A14D85AC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FAF732-A0F7-453F-B1E0-481B6D899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9FFD6-3865-4395-ACB9-4117C1D7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628379-308F-49B0-9F08-3558881B9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854467-5CC6-437A-A213-E46FC9F1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CAB77B-9470-4C30-968C-BF39C4F5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3147D1-9FCE-4738-82E6-4C1D45CE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F648F9-2EC3-47AC-8D11-F370F4C3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96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B9FA6C-42CE-4165-89BE-9126C3C2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CD892A-10E4-4FC1-AEBA-193B4A17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C1BA25-8DA7-43B5-B7D2-D0B9265C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01ABE4-6027-4B5D-BC2E-3387F64E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8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2A6D79-E3F8-47DD-A3B9-3070E5C5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874014-77BA-4F78-A028-1AEE4BC9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872FB-FBC9-4FBB-8572-0C7FA3F4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04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868B9-48A4-4230-B4DF-A32DD557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32610-D6C9-40B2-91C6-77335818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4C3EAB-83F1-4CEE-B131-BCACB152C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47BA36-5797-47ED-9B82-A705C0A7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6DD5DE-47F6-414F-8489-80BFC4EC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ED87AD-2B13-42B1-9359-A6810106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5ABED-341C-4500-9BDF-F100495A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CCBC42-7A97-438E-AC6B-096018B72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CC1FD6-41A7-4B3B-9506-DEEE2FF7D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A3DE09-4D51-4017-906C-AF930D9A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159700-12F2-4194-B5D2-D3609A9C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2BE72E-09C8-4043-880F-68878E10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12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655701-D923-454F-8298-CD406F2E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0186EA-1A4D-4D33-AC7E-3EB64D9E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3D392-7E60-4032-85D0-A6468A6F2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6427-191C-4DC3-A957-365EE4893AC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30E5F-54DB-4B58-BF18-F279C28E3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6D317F-71A7-453F-91DE-4FAD9589C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B9BC-96C2-4FF2-BB32-805C64DB5EE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2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A08B19-781F-4232-A35B-7D67CCC5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17" y="3606281"/>
            <a:ext cx="5001626" cy="32113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578C339-2AB2-46CA-B541-ADFC8ACFD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7" y="111968"/>
            <a:ext cx="5001626" cy="3257837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A3329ED-4903-4A61-B338-2529A267BA62}"/>
              </a:ext>
            </a:extLst>
          </p:cNvPr>
          <p:cNvSpPr/>
          <p:nvPr/>
        </p:nvSpPr>
        <p:spPr>
          <a:xfrm>
            <a:off x="2005141" y="1921914"/>
            <a:ext cx="234721" cy="5318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5CC3DD6-F103-4436-86E5-4B6B0D653C4A}"/>
              </a:ext>
            </a:extLst>
          </p:cNvPr>
          <p:cNvSpPr/>
          <p:nvPr/>
        </p:nvSpPr>
        <p:spPr>
          <a:xfrm>
            <a:off x="3879437" y="1972174"/>
            <a:ext cx="234721" cy="5318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98AAD25-D730-4168-8A72-C83EA0507C4E}"/>
              </a:ext>
            </a:extLst>
          </p:cNvPr>
          <p:cNvSpPr/>
          <p:nvPr/>
        </p:nvSpPr>
        <p:spPr>
          <a:xfrm>
            <a:off x="1933749" y="2568688"/>
            <a:ext cx="377504" cy="3934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F4C26BE-6607-4C60-BA7F-1B8305DD616E}"/>
              </a:ext>
            </a:extLst>
          </p:cNvPr>
          <p:cNvSpPr/>
          <p:nvPr/>
        </p:nvSpPr>
        <p:spPr>
          <a:xfrm>
            <a:off x="3808046" y="2622257"/>
            <a:ext cx="377504" cy="3934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5A2C83-236F-4A52-BFCB-094C75AFEA7C}"/>
              </a:ext>
            </a:extLst>
          </p:cNvPr>
          <p:cNvSpPr txBox="1"/>
          <p:nvPr/>
        </p:nvSpPr>
        <p:spPr>
          <a:xfrm>
            <a:off x="7089929" y="2361950"/>
            <a:ext cx="3439486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Motorsteun van </a:t>
            </a:r>
            <a:r>
              <a:rPr lang="nl-NL" dirty="0" err="1"/>
              <a:t>Divina</a:t>
            </a:r>
            <a:r>
              <a:rPr lang="nl-NL" dirty="0"/>
              <a:t>-kap </a:t>
            </a:r>
          </a:p>
          <a:p>
            <a:endParaRPr lang="nl-NL" dirty="0"/>
          </a:p>
          <a:p>
            <a:r>
              <a:rPr lang="nl-NL" dirty="0"/>
              <a:t>De 2 motorbevestigingsschroeven moeten op de aangegeven gaten worden geplaatst</a:t>
            </a:r>
            <a:endParaRPr lang="it-IT" dirty="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BF590772-446B-4D19-868C-5AFE02F833A2}"/>
              </a:ext>
            </a:extLst>
          </p:cNvPr>
          <p:cNvSpPr/>
          <p:nvPr/>
        </p:nvSpPr>
        <p:spPr>
          <a:xfrm>
            <a:off x="2193893" y="5297989"/>
            <a:ext cx="234721" cy="5318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AEA190B2-8537-48BF-9227-935A617CB274}"/>
              </a:ext>
            </a:extLst>
          </p:cNvPr>
          <p:cNvSpPr/>
          <p:nvPr/>
        </p:nvSpPr>
        <p:spPr>
          <a:xfrm>
            <a:off x="4096824" y="5354266"/>
            <a:ext cx="234721" cy="5318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760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Breedbeeld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Farneti</dc:creator>
  <cp:lastModifiedBy>Edwin Hippert</cp:lastModifiedBy>
  <cp:revision>2</cp:revision>
  <dcterms:created xsi:type="dcterms:W3CDTF">2022-07-27T05:58:52Z</dcterms:created>
  <dcterms:modified xsi:type="dcterms:W3CDTF">2024-10-29T12:30:54Z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da2c4-5ed6-4de0-89ae-4f857111e79a_Enabled">
    <vt:lpwstr>true</vt:lpwstr>
  </property>
  <property fmtid="{D5CDD505-2E9C-101B-9397-08002B2CF9AE}" pid="3" name="MSIP_Label_9f4da2c4-5ed6-4de0-89ae-4f857111e79a_SetDate">
    <vt:lpwstr>2022-07-27T05:58:52Z</vt:lpwstr>
  </property>
  <property fmtid="{D5CDD505-2E9C-101B-9397-08002B2CF9AE}" pid="4" name="MSIP_Label_9f4da2c4-5ed6-4de0-89ae-4f857111e79a_Method">
    <vt:lpwstr>Standard</vt:lpwstr>
  </property>
  <property fmtid="{D5CDD505-2E9C-101B-9397-08002B2CF9AE}" pid="5" name="MSIP_Label_9f4da2c4-5ed6-4de0-89ae-4f857111e79a_Name">
    <vt:lpwstr>General (not marked)</vt:lpwstr>
  </property>
  <property fmtid="{D5CDD505-2E9C-101B-9397-08002B2CF9AE}" pid="6" name="MSIP_Label_9f4da2c4-5ed6-4de0-89ae-4f857111e79a_SiteId">
    <vt:lpwstr>bc3bbf01-f531-46bd-a22e-129fe76c0345</vt:lpwstr>
  </property>
  <property fmtid="{D5CDD505-2E9C-101B-9397-08002B2CF9AE}" pid="7" name="MSIP_Label_9f4da2c4-5ed6-4de0-89ae-4f857111e79a_ActionId">
    <vt:lpwstr>b77c6d89-56e5-40f8-ba54-920b8c4b69ff</vt:lpwstr>
  </property>
  <property fmtid="{D5CDD505-2E9C-101B-9397-08002B2CF9AE}" pid="8" name="MSIP_Label_9f4da2c4-5ed6-4de0-89ae-4f857111e79a_ContentBits">
    <vt:lpwstr>0</vt:lpwstr>
  </property>
</Properties>
</file>